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1696" r:id="rId4"/>
    <p:sldId id="1692" r:id="rId5"/>
    <p:sldId id="1695" r:id="rId6"/>
    <p:sldId id="1698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812EF06-091B-C649-9B36-3440909AA471}">
          <p14:sldIdLst>
            <p14:sldId id="257"/>
            <p14:sldId id="263"/>
          </p14:sldIdLst>
        </p14:section>
        <p14:section name="graph" id="{0E57BD4B-A481-2C4D-A7D6-95803AC9D450}">
          <p14:sldIdLst>
            <p14:sldId id="1696"/>
            <p14:sldId id="1692"/>
            <p14:sldId id="1695"/>
            <p14:sldId id="1698"/>
            <p14:sldId id="265"/>
          </p14:sldIdLst>
        </p14:section>
        <p14:section name="outro" id="{5EDE06FE-41B8-A44F-B73C-D701A9879EB7}">
          <p14:sldIdLst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537" autoAdjust="0"/>
    <p:restoredTop sz="68805" autoAdjust="0"/>
  </p:normalViewPr>
  <p:slideViewPr>
    <p:cSldViewPr snapToGrid="0">
      <p:cViewPr varScale="1">
        <p:scale>
          <a:sx n="121" d="100"/>
          <a:sy n="121" d="100"/>
        </p:scale>
        <p:origin x="5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6/5/18 4:05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can leverage the Microsoft Graph REST API in any type of 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Microsoft also provides a native .NET SDK for the Microsoft Graph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Abstracts the details of working with a REST API</a:t>
            </a:r>
          </a:p>
          <a:p>
            <a:pPr marL="388712" lvl="1" indent="-171450">
              <a:buFont typeface="Arial" panose="020B0604020202020204" pitchFamily="34" charset="0"/>
              <a:buChar char="•"/>
            </a:pPr>
            <a:r>
              <a:rPr lang="en-US" dirty="0"/>
              <a:t>SDK provides a fluent API for creating requests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542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Just like the Azure AD MSAL .NET SDK…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Microsoft Graph team provides a .NET SDK for .NET applications, including UWP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this to your project using NuGet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0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Calling the Microsoft Graph with the </a:t>
            </a:r>
            <a:r>
              <a:rPr lang="en-US" dirty="0" err="1"/>
              <a:t>GraphServiceClient</a:t>
            </a:r>
            <a:r>
              <a:rPr lang="en-US" dirty="0"/>
              <a:t> object is very straightforward.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fluent API to build a request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677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6/5/18 4:05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Microsoft.Graph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UWP Apps with the 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Integrate the Microsoft Graph .NET SDK into an app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Building Microsoft </a:t>
            </a:r>
            <a:br>
              <a:rPr lang="en-US" sz="2800" dirty="0"/>
            </a:br>
            <a:r>
              <a:rPr lang="en-US" sz="2800" dirty="0"/>
              <a:t>Graph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.NET SDK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GraphServiceClient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Making Requests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.NET SDK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9D3646C-EA60-B44A-9AFB-FE1CFB51F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831544"/>
          </a:xfrm>
        </p:spPr>
        <p:txBody>
          <a:bodyPr/>
          <a:lstStyle/>
          <a:p>
            <a:r>
              <a:rPr lang="en-US" dirty="0"/>
              <a:t>Microsoft Graph REST API always available to all application types</a:t>
            </a:r>
          </a:p>
          <a:p>
            <a:endParaRPr lang="en-US" dirty="0"/>
          </a:p>
          <a:p>
            <a:r>
              <a:rPr lang="en-US" dirty="0"/>
              <a:t>Microsoft Graph .NET SDK abstracts the specifics of calling the REST API</a:t>
            </a:r>
          </a:p>
          <a:p>
            <a:r>
              <a:rPr lang="en-US" dirty="0"/>
              <a:t>	 </a:t>
            </a:r>
            <a:r>
              <a:rPr lang="en-US" dirty="0">
                <a:hlinkClick r:id="rId3"/>
              </a:rPr>
              <a:t>https://www.nuget.org/packages/Microsoft.Graph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Handles updating HTTP request headers and other details required by the REST API</a:t>
            </a:r>
          </a:p>
          <a:p>
            <a:endParaRPr lang="en-US" dirty="0"/>
          </a:p>
          <a:p>
            <a:r>
              <a:rPr lang="en-US" dirty="0"/>
              <a:t>Provides a fluent API for creating Microsoft Graph requests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3899E-7903-6B4E-BB53-48ABA8A23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487" y="5061478"/>
            <a:ext cx="7683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534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Integrating Microsoft Graph</a:t>
            </a:r>
            <a:br>
              <a:rPr lang="en-US" dirty="0"/>
            </a:br>
            <a:r>
              <a:rPr lang="en-US" dirty="0"/>
              <a:t>for UWP apps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AF33AF40-7F14-D248-BDC1-9369AEC9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Microsoft Graph’s UWP SDK to the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F53215-9FD1-D749-88E0-1723B6D901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54436"/>
          </a:xfrm>
        </p:spPr>
        <p:txBody>
          <a:bodyPr/>
          <a:lstStyle/>
          <a:p>
            <a:r>
              <a:rPr lang="en-US" dirty="0"/>
              <a:t>Microsoft Graph provides a .NET implementation of the SDK</a:t>
            </a:r>
          </a:p>
          <a:p>
            <a:endParaRPr lang="en-US" dirty="0"/>
          </a:p>
          <a:p>
            <a:r>
              <a:rPr lang="en-US" dirty="0"/>
              <a:t>Similar to the MSAL SDK, use NuGet to add the Microsoft Graph .NET SDK to the project</a:t>
            </a:r>
          </a:p>
          <a:p>
            <a:endParaRPr lang="en-US" dirty="0"/>
          </a:p>
          <a:p>
            <a:r>
              <a:rPr lang="en-US" dirty="0"/>
              <a:t>See SDK documentation for additional steps depending on the size of your project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267A4D-F4C5-3349-94A4-66FDBDF7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074240"/>
            <a:ext cx="9998075" cy="217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3216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B85E3-BB24-F340-AFEC-68B41F7C7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the Microsoft Graph .NET SDK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74790-70FF-8F4C-A6D6-E1E33D353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58" y="1227804"/>
            <a:ext cx="7949159" cy="55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36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446</Words>
  <Application>Microsoft Macintosh PowerPoint</Application>
  <PresentationFormat>Custom</PresentationFormat>
  <Paragraphs>57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UWP Apps with the Microsoft Graph</vt:lpstr>
      <vt:lpstr>Building Microsoft  Graph applications</vt:lpstr>
      <vt:lpstr>Microsoft Graph .NET SDK</vt:lpstr>
      <vt:lpstr>Integrating Microsoft Graph for UWP apps</vt:lpstr>
      <vt:lpstr>Add Microsoft Graph’s UWP SDK to the App</vt:lpstr>
      <vt:lpstr>Use the Microsoft Graph .NET SDK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2018-06-05T20:11:33Z</dcterms:modified>
</cp:coreProperties>
</file>